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030" y="2524401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subjects and verbs in sentences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114" y="3513105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List and translate the 9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828" y="4724400"/>
            <a:ext cx="8991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the three major languages of </a:t>
            </a:r>
            <a:r>
              <a:rPr lang="en-US" sz="2800" dirty="0" err="1" smtClean="0">
                <a:latin typeface="Kristen ITC" pitchFamily="66" charset="0"/>
              </a:rPr>
              <a:t>Sénégal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2013-10-04T11:27:12Z</dcterms:modified>
</cp:coreProperties>
</file>